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40EB452-21BA-4449-8C60-597D4E46AB86}" type="datetimeFigureOut">
              <a:rPr lang="ru-RU" smtClean="0"/>
              <a:t>27.01.2014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94225AC-D291-4521-B6AA-B8764003CA7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352928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Холодно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голодно, очередь, лавка открыта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Хлебные карточки в скрюченных,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стылых руках.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Финский залив и Нева, толстым льдом всё покрыто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Люди блокадники мрут на ходу, на глазах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Город в блокадном кольце, только Ладога кормит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Сколько немецких атак ещё сдержит народ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Сто двадцать пять, это люди надолго запомнят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Ровно на сутки, такой выдают бутерброд.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____ ________ ____ __________ ________________________ ____________ __ ________ ___________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857743" y="0"/>
            <a:ext cx="1044365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9945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7768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83eb7_a2eb8daa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17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lokada+leningrada+vostochnij+front+vtoraya+mirovaya+vojna+462972397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48537" y="0"/>
            <a:ext cx="9841074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okada+leningrada+vostochnij+front+vtoraya+mirovaya+vojna+648521752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31437" y="-32946"/>
            <a:ext cx="9375437" cy="68909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okada+leningrada+vostochnij+front+vtoraya+mirovaya+vojna+14041907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10039449" cy="6597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okada+leningrada+vostochnij+front+vtoraya+mirovaya+vojna+990039457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0513" y="0"/>
            <a:ext cx="918451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09160"/>
          </a:xfrm>
        </p:spPr>
        <p:txBody>
          <a:bodyPr>
            <a:normAutofit/>
          </a:bodyPr>
          <a:lstStyle/>
          <a:p>
            <a:endParaRPr lang="ru-RU" sz="4800" b="1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>Ленинградцы,учитесь гасить зажигательные бомбы!</a:t>
            </a:r>
            <a:endParaRPr lang="ru-RU" sz="48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211960" y="476672"/>
            <a:ext cx="4464496" cy="5400600"/>
          </a:xfrm>
        </p:spPr>
        <p:txBody>
          <a:bodyPr>
            <a:normAutofit/>
          </a:bodyPr>
          <a:lstStyle/>
          <a:p>
            <a:r>
              <a:rPr lang="ru-RU" b="1" dirty="0" smtClean="0"/>
              <a:t>АБРАМОВ</a:t>
            </a:r>
            <a:endParaRPr lang="ru-RU" dirty="0" smtClean="0"/>
          </a:p>
          <a:p>
            <a:r>
              <a:rPr lang="ru-RU" b="1" dirty="0" smtClean="0"/>
              <a:t>Владимир Федорович</a:t>
            </a:r>
            <a:endParaRPr lang="ru-RU" dirty="0" smtClean="0"/>
          </a:p>
          <a:p>
            <a:pPr algn="l"/>
            <a:r>
              <a:rPr lang="ru-RU" dirty="0" smtClean="0"/>
              <a:t>Родился </a:t>
            </a:r>
            <a:r>
              <a:rPr lang="ru-RU" dirty="0" smtClean="0"/>
              <a:t>14.6.1921 в г. Кузнецк ныне Пензенской обл. в семье служащего. Русский. Член КПСС с 1941. Образование неполное среднее. В ВМФ с 1939. Окончил Бакинский аэроклуб, </a:t>
            </a:r>
            <a:r>
              <a:rPr lang="ru-RU" dirty="0" err="1" smtClean="0"/>
              <a:t>Ейское</a:t>
            </a:r>
            <a:r>
              <a:rPr lang="ru-RU" dirty="0" smtClean="0"/>
              <a:t> военно-морское авиационное училище в 1940.</a:t>
            </a:r>
          </a:p>
          <a:p>
            <a:endParaRPr lang="ru-RU" dirty="0"/>
          </a:p>
        </p:txBody>
      </p:sp>
      <p:pic>
        <p:nvPicPr>
          <p:cNvPr id="4" name="Содержимое 3" descr="Абрамов_Владимир_Фёдорович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4049812" cy="57102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355976" y="476672"/>
            <a:ext cx="4536504" cy="49685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b="1" dirty="0" smtClean="0"/>
              <a:t>БЕЛОВ</a:t>
            </a:r>
            <a:endParaRPr lang="ru-RU" dirty="0" smtClean="0"/>
          </a:p>
          <a:p>
            <a:r>
              <a:rPr lang="ru-RU" b="1" dirty="0" smtClean="0"/>
              <a:t>Федор Антонович</a:t>
            </a:r>
            <a:endParaRPr lang="ru-RU" dirty="0" smtClean="0"/>
          </a:p>
          <a:p>
            <a:pPr algn="l"/>
            <a:r>
              <a:rPr lang="ru-RU" dirty="0" smtClean="0"/>
              <a:t>Родился </a:t>
            </a:r>
            <a:r>
              <a:rPr lang="ru-RU" dirty="0" smtClean="0"/>
              <a:t>8.6.1910 в с. </a:t>
            </a:r>
            <a:r>
              <a:rPr lang="ru-RU" dirty="0" err="1" smtClean="0"/>
              <a:t>Беловка</a:t>
            </a:r>
            <a:r>
              <a:rPr lang="ru-RU" dirty="0" smtClean="0"/>
              <a:t> ныне </a:t>
            </a:r>
            <a:r>
              <a:rPr lang="ru-RU" dirty="0" err="1" smtClean="0"/>
              <a:t>Сакмарского</a:t>
            </a:r>
            <a:r>
              <a:rPr lang="ru-RU" dirty="0" smtClean="0"/>
              <a:t> р-на Оренбургской обл. Русский. Образование неполное среднее. Был оператором на Карагандинской нефтебазе. В Красной Армии с 1942.</a:t>
            </a:r>
          </a:p>
          <a:p>
            <a:endParaRPr lang="ru-RU" dirty="0"/>
          </a:p>
        </p:txBody>
      </p:sp>
      <p:pic>
        <p:nvPicPr>
          <p:cNvPr id="4" name="Содержимое 3" descr="409px-BelovFA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3995936" cy="5859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764704"/>
            <a:ext cx="3816424" cy="5400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dirty="0" smtClean="0"/>
              <a:t>ДМИТРИЕВ</a:t>
            </a:r>
            <a:br>
              <a:rPr lang="ru-RU" b="1" dirty="0" smtClean="0"/>
            </a:br>
            <a:r>
              <a:rPr lang="ru-RU" b="1" dirty="0" smtClean="0"/>
              <a:t>Василий Петрович</a:t>
            </a:r>
            <a:endParaRPr lang="ru-RU" dirty="0" smtClean="0"/>
          </a:p>
          <a:p>
            <a:pPr algn="l"/>
            <a:r>
              <a:rPr lang="ru-RU" dirty="0" smtClean="0"/>
              <a:t>Родился </a:t>
            </a:r>
            <a:r>
              <a:rPr lang="ru-RU" dirty="0" smtClean="0"/>
              <a:t>5.6.1908 в дер. </a:t>
            </a:r>
            <a:r>
              <a:rPr lang="ru-RU" dirty="0" err="1" smtClean="0"/>
              <a:t>Олбово</a:t>
            </a:r>
            <a:r>
              <a:rPr lang="ru-RU" dirty="0" smtClean="0"/>
              <a:t> ныне Калининского района Калининской обл. в семье крестьянина. Русский. Член КПСС с 1928. Образование неполное среднее. В Советской Армии с 1930. Окончил курсы политработников. Участвовал в боях на р. Халхин-Гол в 1939.</a:t>
            </a:r>
            <a:endParaRPr lang="ru-RU" dirty="0"/>
          </a:p>
        </p:txBody>
      </p:sp>
      <p:sp>
        <p:nvSpPr>
          <p:cNvPr id="32770" name="AutoShape 2" descr="&amp;Fcy;&amp;acy;&amp;jcy;&amp;lcy;:Dmitriev VP.jpg"/>
          <p:cNvSpPr>
            <a:spLocks noChangeAspect="1" noChangeArrowheads="1"/>
          </p:cNvSpPr>
          <p:nvPr/>
        </p:nvSpPr>
        <p:spPr bwMode="auto">
          <a:xfrm>
            <a:off x="155575" y="-1309688"/>
            <a:ext cx="1819275" cy="2743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&amp;Fcy;&amp;acy;&amp;jcy;&amp;lcy;:Dmitriev VP.jpg"/>
          <p:cNvSpPr>
            <a:spLocks noChangeAspect="1" noChangeArrowheads="1"/>
          </p:cNvSpPr>
          <p:nvPr/>
        </p:nvSpPr>
        <p:spPr bwMode="auto">
          <a:xfrm>
            <a:off x="155575" y="-1309688"/>
            <a:ext cx="1819275" cy="2743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Dmitriev_V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20688"/>
            <a:ext cx="3960440" cy="5971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</TotalTime>
  <Words>60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Лейсанчик</dc:creator>
  <cp:lastModifiedBy>Лейсанчик</cp:lastModifiedBy>
  <cp:revision>6</cp:revision>
  <dcterms:created xsi:type="dcterms:W3CDTF">2014-01-27T05:34:07Z</dcterms:created>
  <dcterms:modified xsi:type="dcterms:W3CDTF">2014-01-27T06:24:45Z</dcterms:modified>
</cp:coreProperties>
</file>